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21"/>
  </p:notesMasterIdLst>
  <p:handoutMasterIdLst>
    <p:handoutMasterId r:id="rId22"/>
  </p:handoutMasterIdLst>
  <p:sldIdLst>
    <p:sldId id="292" r:id="rId5"/>
    <p:sldId id="308" r:id="rId6"/>
    <p:sldId id="309" r:id="rId7"/>
    <p:sldId id="312" r:id="rId8"/>
    <p:sldId id="298" r:id="rId9"/>
    <p:sldId id="310" r:id="rId10"/>
    <p:sldId id="300" r:id="rId11"/>
    <p:sldId id="311" r:id="rId12"/>
    <p:sldId id="299" r:id="rId13"/>
    <p:sldId id="313" r:id="rId14"/>
    <p:sldId id="301" r:id="rId15"/>
    <p:sldId id="314" r:id="rId16"/>
    <p:sldId id="303" r:id="rId17"/>
    <p:sldId id="315" r:id="rId18"/>
    <p:sldId id="302" r:id="rId19"/>
    <p:sldId id="293" r:id="rId20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551A"/>
    <a:srgbClr val="E79130"/>
    <a:srgbClr val="FBFCFC"/>
    <a:srgbClr val="FFFFFF"/>
    <a:srgbClr val="F5F5F5"/>
    <a:srgbClr val="FBFBFB"/>
    <a:srgbClr val="2E3D92"/>
    <a:srgbClr val="F3703A"/>
    <a:srgbClr val="BEE2EE"/>
    <a:srgbClr val="59B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E3FB43-40C6-45A0-AC76-6DA139361811}" v="93" dt="2025-10-19T10:36:41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39" autoAdjust="0"/>
  </p:normalViewPr>
  <p:slideViewPr>
    <p:cSldViewPr snapToGrid="0">
      <p:cViewPr varScale="1">
        <p:scale>
          <a:sx n="74" d="100"/>
          <a:sy n="74" d="100"/>
        </p:scale>
        <p:origin x="994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enia Grandone" userId="e0e4b5588f555b63" providerId="LiveId" clId="{0DCC7A36-64E9-4FFB-9412-0C2CF9B56828}"/>
    <pc:docChg chg="undo custSel modSld">
      <pc:chgData name="Ilenia Grandone" userId="e0e4b5588f555b63" providerId="LiveId" clId="{0DCC7A36-64E9-4FFB-9412-0C2CF9B56828}" dt="2025-10-19T10:38:04.144" v="270" actId="1076"/>
      <pc:docMkLst>
        <pc:docMk/>
      </pc:docMkLst>
      <pc:sldChg chg="addSp modSp mod">
        <pc:chgData name="Ilenia Grandone" userId="e0e4b5588f555b63" providerId="LiveId" clId="{0DCC7A36-64E9-4FFB-9412-0C2CF9B56828}" dt="2025-10-19T10:38:04.144" v="270" actId="1076"/>
        <pc:sldMkLst>
          <pc:docMk/>
          <pc:sldMk cId="2300252044" sldId="308"/>
        </pc:sldMkLst>
        <pc:spChg chg="add mod">
          <ac:chgData name="Ilenia Grandone" userId="e0e4b5588f555b63" providerId="LiveId" clId="{0DCC7A36-64E9-4FFB-9412-0C2CF9B56828}" dt="2025-10-19T10:38:04.144" v="270" actId="1076"/>
          <ac:spMkLst>
            <pc:docMk/>
            <pc:sldMk cId="2300252044" sldId="308"/>
            <ac:spMk id="15" creationId="{D8AA8C4C-31F9-C335-A9C5-A856EDA209A6}"/>
          </ac:spMkLst>
        </pc:spChg>
        <pc:grpChg chg="add mod">
          <ac:chgData name="Ilenia Grandone" userId="e0e4b5588f555b63" providerId="LiveId" clId="{0DCC7A36-64E9-4FFB-9412-0C2CF9B56828}" dt="2025-10-19T10:35:31.750" v="206" actId="1076"/>
          <ac:grpSpMkLst>
            <pc:docMk/>
            <pc:sldMk cId="2300252044" sldId="308"/>
            <ac:grpSpMk id="14" creationId="{5C4AA7F7-859D-6F8A-4E2E-EC58E6498E9A}"/>
          </ac:grpSpMkLst>
        </pc:grpChg>
        <pc:picChg chg="add mod">
          <ac:chgData name="Ilenia Grandone" userId="e0e4b5588f555b63" providerId="LiveId" clId="{0DCC7A36-64E9-4FFB-9412-0C2CF9B56828}" dt="2025-10-19T10:35:02.854" v="199" actId="164"/>
          <ac:picMkLst>
            <pc:docMk/>
            <pc:sldMk cId="2300252044" sldId="308"/>
            <ac:picMk id="2" creationId="{2FF5F8DC-05C9-F658-414D-B3BE31C15AE1}"/>
          </ac:picMkLst>
        </pc:picChg>
        <pc:picChg chg="add mod modCrop">
          <ac:chgData name="Ilenia Grandone" userId="e0e4b5588f555b63" providerId="LiveId" clId="{0DCC7A36-64E9-4FFB-9412-0C2CF9B56828}" dt="2025-10-19T10:35:02.854" v="199" actId="164"/>
          <ac:picMkLst>
            <pc:docMk/>
            <pc:sldMk cId="2300252044" sldId="308"/>
            <ac:picMk id="5" creationId="{6198B214-57CF-13BD-CE05-F8E3520F79EF}"/>
          </ac:picMkLst>
        </pc:picChg>
        <pc:picChg chg="mod">
          <ac:chgData name="Ilenia Grandone" userId="e0e4b5588f555b63" providerId="LiveId" clId="{0DCC7A36-64E9-4FFB-9412-0C2CF9B56828}" dt="2025-10-19T10:37:55.606" v="265" actId="1076"/>
          <ac:picMkLst>
            <pc:docMk/>
            <pc:sldMk cId="2300252044" sldId="308"/>
            <ac:picMk id="7" creationId="{066DE3E9-48D7-D133-4E25-E58EF37210E1}"/>
          </ac:picMkLst>
        </pc:picChg>
        <pc:picChg chg="add mod modCrop">
          <ac:chgData name="Ilenia Grandone" userId="e0e4b5588f555b63" providerId="LiveId" clId="{0DCC7A36-64E9-4FFB-9412-0C2CF9B56828}" dt="2025-10-19T10:35:02.854" v="199" actId="164"/>
          <ac:picMkLst>
            <pc:docMk/>
            <pc:sldMk cId="2300252044" sldId="308"/>
            <ac:picMk id="8" creationId="{88F16839-9D03-AAA8-9A85-B2A43C33BB62}"/>
          </ac:picMkLst>
        </pc:picChg>
        <pc:picChg chg="mod">
          <ac:chgData name="Ilenia Grandone" userId="e0e4b5588f555b63" providerId="LiveId" clId="{0DCC7A36-64E9-4FFB-9412-0C2CF9B56828}" dt="2025-10-19T10:34:46.174" v="196" actId="1076"/>
          <ac:picMkLst>
            <pc:docMk/>
            <pc:sldMk cId="2300252044" sldId="308"/>
            <ac:picMk id="9" creationId="{FF321907-4DF8-4E26-5414-6FFCAD8A68C9}"/>
          </ac:picMkLst>
        </pc:picChg>
        <pc:picChg chg="add mod modCrop">
          <ac:chgData name="Ilenia Grandone" userId="e0e4b5588f555b63" providerId="LiveId" clId="{0DCC7A36-64E9-4FFB-9412-0C2CF9B56828}" dt="2025-10-19T10:35:02.854" v="199" actId="164"/>
          <ac:picMkLst>
            <pc:docMk/>
            <pc:sldMk cId="2300252044" sldId="308"/>
            <ac:picMk id="11" creationId="{17E9AF5B-5FA9-546D-369D-90BBEE3FED19}"/>
          </ac:picMkLst>
        </pc:picChg>
        <pc:picChg chg="add mod modCrop">
          <ac:chgData name="Ilenia Grandone" userId="e0e4b5588f555b63" providerId="LiveId" clId="{0DCC7A36-64E9-4FFB-9412-0C2CF9B56828}" dt="2025-10-19T10:35:02.854" v="199" actId="164"/>
          <ac:picMkLst>
            <pc:docMk/>
            <pc:sldMk cId="2300252044" sldId="308"/>
            <ac:picMk id="13" creationId="{C02CB57B-6994-1A15-A98D-5A265C0F6246}"/>
          </ac:picMkLst>
        </pc:picChg>
      </pc:sldChg>
      <pc:sldChg chg="addSp modSp">
        <pc:chgData name="Ilenia Grandone" userId="e0e4b5588f555b63" providerId="LiveId" clId="{0DCC7A36-64E9-4FFB-9412-0C2CF9B56828}" dt="2025-10-19T10:05:34.767" v="36" actId="1076"/>
        <pc:sldMkLst>
          <pc:docMk/>
          <pc:sldMk cId="89101244" sldId="310"/>
        </pc:sldMkLst>
        <pc:picChg chg="add mod">
          <ac:chgData name="Ilenia Grandone" userId="e0e4b5588f555b63" providerId="LiveId" clId="{0DCC7A36-64E9-4FFB-9412-0C2CF9B56828}" dt="2025-10-19T10:05:34.767" v="36" actId="1076"/>
          <ac:picMkLst>
            <pc:docMk/>
            <pc:sldMk cId="89101244" sldId="310"/>
            <ac:picMk id="2050" creationId="{21B075AB-D275-F0D5-FE16-5ED1BE1689AA}"/>
          </ac:picMkLst>
        </pc:picChg>
        <pc:picChg chg="add mod">
          <ac:chgData name="Ilenia Grandone" userId="e0e4b5588f555b63" providerId="LiveId" clId="{0DCC7A36-64E9-4FFB-9412-0C2CF9B56828}" dt="2025-10-19T10:05:30.252" v="34" actId="1076"/>
          <ac:picMkLst>
            <pc:docMk/>
            <pc:sldMk cId="89101244" sldId="310"/>
            <ac:picMk id="2052" creationId="{E346C1DD-2CC2-91CD-FB63-9A57BD7839EA}"/>
          </ac:picMkLst>
        </pc:picChg>
        <pc:picChg chg="add mod">
          <ac:chgData name="Ilenia Grandone" userId="e0e4b5588f555b63" providerId="LiveId" clId="{0DCC7A36-64E9-4FFB-9412-0C2CF9B56828}" dt="2025-10-19T10:05:32.684" v="35" actId="1076"/>
          <ac:picMkLst>
            <pc:docMk/>
            <pc:sldMk cId="89101244" sldId="310"/>
            <ac:picMk id="2054" creationId="{A478D1B9-6C64-D49D-5F05-B1B3B375738F}"/>
          </ac:picMkLst>
        </pc:picChg>
      </pc:sldChg>
      <pc:sldChg chg="addSp modSp">
        <pc:chgData name="Ilenia Grandone" userId="e0e4b5588f555b63" providerId="LiveId" clId="{0DCC7A36-64E9-4FFB-9412-0C2CF9B56828}" dt="2025-10-19T10:07:36.902" v="51" actId="1076"/>
        <pc:sldMkLst>
          <pc:docMk/>
          <pc:sldMk cId="3155491479" sldId="311"/>
        </pc:sldMkLst>
        <pc:picChg chg="add mod">
          <ac:chgData name="Ilenia Grandone" userId="e0e4b5588f555b63" providerId="LiveId" clId="{0DCC7A36-64E9-4FFB-9412-0C2CF9B56828}" dt="2025-10-19T10:06:09.058" v="40" actId="1076"/>
          <ac:picMkLst>
            <pc:docMk/>
            <pc:sldMk cId="3155491479" sldId="311"/>
            <ac:picMk id="3074" creationId="{EF44584F-141C-DBD2-20EB-B11F69555536}"/>
          </ac:picMkLst>
        </pc:picChg>
        <pc:picChg chg="add mod">
          <ac:chgData name="Ilenia Grandone" userId="e0e4b5588f555b63" providerId="LiveId" clId="{0DCC7A36-64E9-4FFB-9412-0C2CF9B56828}" dt="2025-10-19T10:07:36.902" v="51" actId="1076"/>
          <ac:picMkLst>
            <pc:docMk/>
            <pc:sldMk cId="3155491479" sldId="311"/>
            <ac:picMk id="3076" creationId="{A50FE479-8AEF-95FD-9F10-AB096FC0762B}"/>
          </ac:picMkLst>
        </pc:picChg>
        <pc:picChg chg="add mod">
          <ac:chgData name="Ilenia Grandone" userId="e0e4b5588f555b63" providerId="LiveId" clId="{0DCC7A36-64E9-4FFB-9412-0C2CF9B56828}" dt="2025-10-19T10:07:35.594" v="50" actId="1076"/>
          <ac:picMkLst>
            <pc:docMk/>
            <pc:sldMk cId="3155491479" sldId="311"/>
            <ac:picMk id="3078" creationId="{C89692C3-5C27-1502-05E4-41B6A04AB6AA}"/>
          </ac:picMkLst>
        </pc:picChg>
      </pc:sldChg>
      <pc:sldChg chg="addSp modSp mod">
        <pc:chgData name="Ilenia Grandone" userId="e0e4b5588f555b63" providerId="LiveId" clId="{0DCC7A36-64E9-4FFB-9412-0C2CF9B56828}" dt="2025-10-19T10:03:56.528" v="22" actId="1076"/>
        <pc:sldMkLst>
          <pc:docMk/>
          <pc:sldMk cId="4133492363" sldId="312"/>
        </pc:sldMkLst>
        <pc:spChg chg="add">
          <ac:chgData name="Ilenia Grandone" userId="e0e4b5588f555b63" providerId="LiveId" clId="{0DCC7A36-64E9-4FFB-9412-0C2CF9B56828}" dt="2025-10-19T10:01:18.499" v="2"/>
          <ac:spMkLst>
            <pc:docMk/>
            <pc:sldMk cId="4133492363" sldId="312"/>
            <ac:spMk id="3" creationId="{443F1929-DD9A-6E90-BF7C-74D3DE2C7763}"/>
          </ac:spMkLst>
        </pc:spChg>
        <pc:picChg chg="add mod">
          <ac:chgData name="Ilenia Grandone" userId="e0e4b5588f555b63" providerId="LiveId" clId="{0DCC7A36-64E9-4FFB-9412-0C2CF9B56828}" dt="2025-10-19T10:01:30.294" v="5" actId="1076"/>
          <ac:picMkLst>
            <pc:docMk/>
            <pc:sldMk cId="4133492363" sldId="312"/>
            <ac:picMk id="4" creationId="{C010DE86-7228-4189-612D-9BEF63B3D379}"/>
          </ac:picMkLst>
        </pc:picChg>
        <pc:picChg chg="add mod">
          <ac:chgData name="Ilenia Grandone" userId="e0e4b5588f555b63" providerId="LiveId" clId="{0DCC7A36-64E9-4FFB-9412-0C2CF9B56828}" dt="2025-10-19T10:02:05.968" v="7" actId="1076"/>
          <ac:picMkLst>
            <pc:docMk/>
            <pc:sldMk cId="4133492363" sldId="312"/>
            <ac:picMk id="1028" creationId="{232D53F4-B469-B52C-200D-CB102E475265}"/>
          </ac:picMkLst>
        </pc:picChg>
        <pc:picChg chg="add mod">
          <ac:chgData name="Ilenia Grandone" userId="e0e4b5588f555b63" providerId="LiveId" clId="{0DCC7A36-64E9-4FFB-9412-0C2CF9B56828}" dt="2025-10-19T10:02:47.792" v="13" actId="1076"/>
          <ac:picMkLst>
            <pc:docMk/>
            <pc:sldMk cId="4133492363" sldId="312"/>
            <ac:picMk id="1030" creationId="{CDB236D6-5AE2-B0CE-5FE9-7CF568104ED2}"/>
          </ac:picMkLst>
        </pc:picChg>
        <pc:picChg chg="add mod">
          <ac:chgData name="Ilenia Grandone" userId="e0e4b5588f555b63" providerId="LiveId" clId="{0DCC7A36-64E9-4FFB-9412-0C2CF9B56828}" dt="2025-10-19T10:03:07.954" v="16" actId="14100"/>
          <ac:picMkLst>
            <pc:docMk/>
            <pc:sldMk cId="4133492363" sldId="312"/>
            <ac:picMk id="1032" creationId="{928E48CC-BE34-AE82-3D82-8EE8F6E16049}"/>
          </ac:picMkLst>
        </pc:picChg>
        <pc:picChg chg="add mod">
          <ac:chgData name="Ilenia Grandone" userId="e0e4b5588f555b63" providerId="LiveId" clId="{0DCC7A36-64E9-4FFB-9412-0C2CF9B56828}" dt="2025-10-19T10:03:56.528" v="22" actId="1076"/>
          <ac:picMkLst>
            <pc:docMk/>
            <pc:sldMk cId="4133492363" sldId="312"/>
            <ac:picMk id="1034" creationId="{8405E980-F16C-ACF2-76B1-8773180951E5}"/>
          </ac:picMkLst>
        </pc:picChg>
      </pc:sldChg>
      <pc:sldChg chg="addSp modSp mod">
        <pc:chgData name="Ilenia Grandone" userId="e0e4b5588f555b63" providerId="LiveId" clId="{0DCC7A36-64E9-4FFB-9412-0C2CF9B56828}" dt="2025-10-19T10:33:57.131" v="195" actId="732"/>
        <pc:sldMkLst>
          <pc:docMk/>
          <pc:sldMk cId="2698434602" sldId="313"/>
        </pc:sldMkLst>
        <pc:spChg chg="add">
          <ac:chgData name="Ilenia Grandone" userId="e0e4b5588f555b63" providerId="LiveId" clId="{0DCC7A36-64E9-4FFB-9412-0C2CF9B56828}" dt="2025-10-19T10:11:52.997" v="52"/>
          <ac:spMkLst>
            <pc:docMk/>
            <pc:sldMk cId="2698434602" sldId="313"/>
            <ac:spMk id="2" creationId="{8D9E61E8-8CAE-3CF2-0F32-98F1E7B0DDCC}"/>
          </ac:spMkLst>
        </pc:spChg>
        <pc:picChg chg="add mod modCrop">
          <ac:chgData name="Ilenia Grandone" userId="e0e4b5588f555b63" providerId="LiveId" clId="{0DCC7A36-64E9-4FFB-9412-0C2CF9B56828}" dt="2025-10-19T10:15:49.034" v="84" actId="1076"/>
          <ac:picMkLst>
            <pc:docMk/>
            <pc:sldMk cId="2698434602" sldId="313"/>
            <ac:picMk id="3" creationId="{B30E24DC-DD0D-1076-BD65-C887F11B1FA4}"/>
          </ac:picMkLst>
        </pc:picChg>
        <pc:picChg chg="add mod">
          <ac:chgData name="Ilenia Grandone" userId="e0e4b5588f555b63" providerId="LiveId" clId="{0DCC7A36-64E9-4FFB-9412-0C2CF9B56828}" dt="2025-10-19T10:15:52.916" v="85" actId="1076"/>
          <ac:picMkLst>
            <pc:docMk/>
            <pc:sldMk cId="2698434602" sldId="313"/>
            <ac:picMk id="4" creationId="{0BAEBA51-A1BD-0DEE-7AE2-49DCD12C12CD}"/>
          </ac:picMkLst>
        </pc:picChg>
        <pc:picChg chg="add mod modCrop">
          <ac:chgData name="Ilenia Grandone" userId="e0e4b5588f555b63" providerId="LiveId" clId="{0DCC7A36-64E9-4FFB-9412-0C2CF9B56828}" dt="2025-10-19T10:16:19.196" v="94" actId="14100"/>
          <ac:picMkLst>
            <pc:docMk/>
            <pc:sldMk cId="2698434602" sldId="313"/>
            <ac:picMk id="6" creationId="{4714E9D1-C501-13B7-62E5-F76A55687A17}"/>
          </ac:picMkLst>
        </pc:picChg>
        <pc:picChg chg="add mod modCrop">
          <ac:chgData name="Ilenia Grandone" userId="e0e4b5588f555b63" providerId="LiveId" clId="{0DCC7A36-64E9-4FFB-9412-0C2CF9B56828}" dt="2025-10-19T10:33:57.131" v="195" actId="732"/>
          <ac:picMkLst>
            <pc:docMk/>
            <pc:sldMk cId="2698434602" sldId="313"/>
            <ac:picMk id="7" creationId="{691F9413-F9FE-4AB6-108E-D026C43CA086}"/>
          </ac:picMkLst>
        </pc:picChg>
        <pc:picChg chg="add mod">
          <ac:chgData name="Ilenia Grandone" userId="e0e4b5588f555b63" providerId="LiveId" clId="{0DCC7A36-64E9-4FFB-9412-0C2CF9B56828}" dt="2025-10-19T10:16:09.530" v="90" actId="1076"/>
          <ac:picMkLst>
            <pc:docMk/>
            <pc:sldMk cId="2698434602" sldId="313"/>
            <ac:picMk id="4100" creationId="{A7A2B42B-6635-1AAE-DB7F-EE8FF45671B4}"/>
          </ac:picMkLst>
        </pc:picChg>
        <pc:picChg chg="add mod">
          <ac:chgData name="Ilenia Grandone" userId="e0e4b5588f555b63" providerId="LiveId" clId="{0DCC7A36-64E9-4FFB-9412-0C2CF9B56828}" dt="2025-10-19T10:16:12.230" v="91" actId="1076"/>
          <ac:picMkLst>
            <pc:docMk/>
            <pc:sldMk cId="2698434602" sldId="313"/>
            <ac:picMk id="4102" creationId="{972A79F3-05D5-98AE-05BF-963E66C999E6}"/>
          </ac:picMkLst>
        </pc:picChg>
        <pc:picChg chg="add mod">
          <ac:chgData name="Ilenia Grandone" userId="e0e4b5588f555b63" providerId="LiveId" clId="{0DCC7A36-64E9-4FFB-9412-0C2CF9B56828}" dt="2025-10-19T10:16:14.329" v="92" actId="1076"/>
          <ac:picMkLst>
            <pc:docMk/>
            <pc:sldMk cId="2698434602" sldId="313"/>
            <ac:picMk id="4104" creationId="{19FDA619-7F28-1DEB-37A9-C3A30084F36A}"/>
          </ac:picMkLst>
        </pc:picChg>
      </pc:sldChg>
      <pc:sldChg chg="addSp modSp mod">
        <pc:chgData name="Ilenia Grandone" userId="e0e4b5588f555b63" providerId="LiveId" clId="{0DCC7A36-64E9-4FFB-9412-0C2CF9B56828}" dt="2025-10-19T10:18:17.939" v="112" actId="1076"/>
        <pc:sldMkLst>
          <pc:docMk/>
          <pc:sldMk cId="2383727018" sldId="314"/>
        </pc:sldMkLst>
        <pc:spChg chg="add">
          <ac:chgData name="Ilenia Grandone" userId="e0e4b5588f555b63" providerId="LiveId" clId="{0DCC7A36-64E9-4FFB-9412-0C2CF9B56828}" dt="2025-10-19T10:16:52.754" v="95"/>
          <ac:spMkLst>
            <pc:docMk/>
            <pc:sldMk cId="2383727018" sldId="314"/>
            <ac:spMk id="2" creationId="{1DBD16CA-A02F-81D9-F991-B5E39AF578F4}"/>
          </ac:spMkLst>
        </pc:spChg>
        <pc:picChg chg="add mod">
          <ac:chgData name="Ilenia Grandone" userId="e0e4b5588f555b63" providerId="LiveId" clId="{0DCC7A36-64E9-4FFB-9412-0C2CF9B56828}" dt="2025-10-19T10:17:03.870" v="100" actId="1076"/>
          <ac:picMkLst>
            <pc:docMk/>
            <pc:sldMk cId="2383727018" sldId="314"/>
            <ac:picMk id="3" creationId="{805D00C4-0290-9B3D-7D65-7F93B060AA0C}"/>
          </ac:picMkLst>
        </pc:picChg>
        <pc:picChg chg="add mod">
          <ac:chgData name="Ilenia Grandone" userId="e0e4b5588f555b63" providerId="LiveId" clId="{0DCC7A36-64E9-4FFB-9412-0C2CF9B56828}" dt="2025-10-19T10:17:35.231" v="104" actId="1076"/>
          <ac:picMkLst>
            <pc:docMk/>
            <pc:sldMk cId="2383727018" sldId="314"/>
            <ac:picMk id="4" creationId="{48DDC3EB-58F8-4369-ED9E-1C8D4200C3E7}"/>
          </ac:picMkLst>
        </pc:picChg>
        <pc:picChg chg="add mod">
          <ac:chgData name="Ilenia Grandone" userId="e0e4b5588f555b63" providerId="LiveId" clId="{0DCC7A36-64E9-4FFB-9412-0C2CF9B56828}" dt="2025-10-19T10:18:17.939" v="112" actId="1076"/>
          <ac:picMkLst>
            <pc:docMk/>
            <pc:sldMk cId="2383727018" sldId="314"/>
            <ac:picMk id="5124" creationId="{3F105F69-FDDE-0B8A-F235-EE6AB012BC49}"/>
          </ac:picMkLst>
        </pc:picChg>
      </pc:sldChg>
      <pc:sldChg chg="addSp modSp mod">
        <pc:chgData name="Ilenia Grandone" userId="e0e4b5588f555b63" providerId="LiveId" clId="{0DCC7A36-64E9-4FFB-9412-0C2CF9B56828}" dt="2025-10-19T10:21:00.924" v="129" actId="1076"/>
        <pc:sldMkLst>
          <pc:docMk/>
          <pc:sldMk cId="3254793449" sldId="315"/>
        </pc:sldMkLst>
        <pc:picChg chg="add mod">
          <ac:chgData name="Ilenia Grandone" userId="e0e4b5588f555b63" providerId="LiveId" clId="{0DCC7A36-64E9-4FFB-9412-0C2CF9B56828}" dt="2025-10-19T10:19:39.623" v="119" actId="1076"/>
          <ac:picMkLst>
            <pc:docMk/>
            <pc:sldMk cId="3254793449" sldId="315"/>
            <ac:picMk id="2" creationId="{13D0CE89-D644-6A0C-3D54-EA38C865A7CA}"/>
          </ac:picMkLst>
        </pc:picChg>
        <pc:picChg chg="add mod">
          <ac:chgData name="Ilenia Grandone" userId="e0e4b5588f555b63" providerId="LiveId" clId="{0DCC7A36-64E9-4FFB-9412-0C2CF9B56828}" dt="2025-10-19T10:20:02.285" v="122" actId="1076"/>
          <ac:picMkLst>
            <pc:docMk/>
            <pc:sldMk cId="3254793449" sldId="315"/>
            <ac:picMk id="3" creationId="{C3003985-55D8-0DCB-3374-4215E3347B7D}"/>
          </ac:picMkLst>
        </pc:picChg>
        <pc:picChg chg="mod">
          <ac:chgData name="Ilenia Grandone" userId="e0e4b5588f555b63" providerId="LiveId" clId="{0DCC7A36-64E9-4FFB-9412-0C2CF9B56828}" dt="2025-10-19T10:19:34.324" v="117" actId="1076"/>
          <ac:picMkLst>
            <pc:docMk/>
            <pc:sldMk cId="3254793449" sldId="315"/>
            <ac:picMk id="5" creationId="{0E464ADE-3C78-EF5E-8BDD-D6A9C5A4DFD1}"/>
          </ac:picMkLst>
        </pc:picChg>
        <pc:picChg chg="add mod">
          <ac:chgData name="Ilenia Grandone" userId="e0e4b5588f555b63" providerId="LiveId" clId="{0DCC7A36-64E9-4FFB-9412-0C2CF9B56828}" dt="2025-10-19T10:21:00.924" v="129" actId="1076"/>
          <ac:picMkLst>
            <pc:docMk/>
            <pc:sldMk cId="3254793449" sldId="315"/>
            <ac:picMk id="6" creationId="{962503D0-B17F-6A52-5A58-17D774704EAD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19/10/2025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19/10/2025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Percorso riabilitativo – paziente fragile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5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22266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Terapia antibiotica, antitrombotica, profilassi calcolosi colecistica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284ECAD9-32EE-4091-BDA5-6BD15ACC5E58}" type="slidenum">
              <a:rPr lang="it-IT" noProof="0" smtClean="0"/>
              <a:t>9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68995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19/10/2025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jpe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2806369"/>
          </a:xfrm>
        </p:spPr>
        <p:txBody>
          <a:bodyPr/>
          <a:lstStyle/>
          <a:p>
            <a:r>
              <a:rPr lang="it-IT" dirty="0">
                <a:solidFill>
                  <a:srgbClr val="304297"/>
                </a:solidFill>
              </a:rPr>
              <a:t>TITOLO DELLA RELAZIONE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29400" y="4114218"/>
            <a:ext cx="4526280" cy="1279652"/>
          </a:xfrm>
        </p:spPr>
        <p:txBody>
          <a:bodyPr>
            <a:normAutofit/>
          </a:bodyPr>
          <a:lstStyle/>
          <a:p>
            <a:r>
              <a:rPr lang="it-IT" sz="2800" b="1" dirty="0">
                <a:solidFill>
                  <a:srgbClr val="E79130"/>
                </a:solidFill>
              </a:rPr>
              <a:t>RELATORE</a:t>
            </a:r>
          </a:p>
          <a:p>
            <a:r>
              <a:rPr lang="it-IT" sz="2800" b="1" dirty="0">
                <a:solidFill>
                  <a:srgbClr val="E79130"/>
                </a:solidFill>
              </a:rPr>
              <a:t>Affiliazione</a:t>
            </a:r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B884F66-50EA-BED6-50FD-C5754220B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546" y="0"/>
            <a:ext cx="7598922" cy="4578350"/>
          </a:xfrm>
          <a:prstGeom prst="rect">
            <a:avLst/>
          </a:prstGeo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43624187-59D9-2B02-7DE6-CEC6DBD52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BAEBA51-A1BD-0DEE-7AE2-49DCD12C1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343" y="4809753"/>
            <a:ext cx="1621848" cy="200581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4F4CD3E-8DFD-9868-C8A9-5D6CEC839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AutoShape 2" descr="Risultato immagine per ilenia coluzzi">
            <a:extLst>
              <a:ext uri="{FF2B5EF4-FFF2-40B4-BE49-F238E27FC236}">
                <a16:creationId xmlns:a16="http://schemas.microsoft.com/office/drawing/2014/main" id="{8D9E61E8-8CAE-3CF2-0F32-98F1E7B0DD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30E24DC-DD0D-1076-BD65-C887F11B1F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697" r="18634"/>
          <a:stretch>
            <a:fillRect/>
          </a:stretch>
        </p:blipFill>
        <p:spPr>
          <a:xfrm>
            <a:off x="1560741" y="5006852"/>
            <a:ext cx="1471581" cy="1558636"/>
          </a:xfrm>
          <a:prstGeom prst="rect">
            <a:avLst/>
          </a:prstGeom>
        </p:spPr>
      </p:pic>
      <p:pic>
        <p:nvPicPr>
          <p:cNvPr id="4100" name="Picture 4" descr="MEDICI – Pineta Grande Hospital">
            <a:extLst>
              <a:ext uri="{FF2B5EF4-FFF2-40B4-BE49-F238E27FC236}">
                <a16:creationId xmlns:a16="http://schemas.microsoft.com/office/drawing/2014/main" id="{A7A2B42B-6635-1AAE-DB7F-EE8FF4567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7644" r="4323" b="-7644"/>
          <a:stretch>
            <a:fillRect/>
          </a:stretch>
        </p:blipFill>
        <p:spPr bwMode="auto">
          <a:xfrm>
            <a:off x="4927689" y="5031682"/>
            <a:ext cx="1621849" cy="173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ott. Enrico Facchiano - Chirurgia Bariatrica, Chirurgia Laparoscopica">
            <a:extLst>
              <a:ext uri="{FF2B5EF4-FFF2-40B4-BE49-F238E27FC236}">
                <a16:creationId xmlns:a16="http://schemas.microsoft.com/office/drawing/2014/main" id="{972A79F3-05D5-98AE-05BF-963E66C99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569" y="4824870"/>
            <a:ext cx="1634656" cy="196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ICOB - Società Italiana di Chirurgia dell'OBesità e delle malattie ...">
            <a:extLst>
              <a:ext uri="{FF2B5EF4-FFF2-40B4-BE49-F238E27FC236}">
                <a16:creationId xmlns:a16="http://schemas.microsoft.com/office/drawing/2014/main" id="{19FDA619-7F28-1DEB-37A9-C3A30084F3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r="22363"/>
          <a:stretch>
            <a:fillRect/>
          </a:stretch>
        </p:blipFill>
        <p:spPr bwMode="auto">
          <a:xfrm>
            <a:off x="8650256" y="4945021"/>
            <a:ext cx="1644374" cy="173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714E9D1-C501-13B7-62E5-F76A55687A1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8233" r="29000"/>
          <a:stretch>
            <a:fillRect/>
          </a:stretch>
        </p:blipFill>
        <p:spPr>
          <a:xfrm>
            <a:off x="10631259" y="4733166"/>
            <a:ext cx="1317877" cy="203379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91F9413-F9FE-4AB6-108E-D026C43CA08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9414" r="17905"/>
          <a:stretch>
            <a:fillRect/>
          </a:stretch>
        </p:blipFill>
        <p:spPr>
          <a:xfrm>
            <a:off x="112652" y="4824870"/>
            <a:ext cx="1317877" cy="185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434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isultato immagine per recettori del gusto">
            <a:extLst>
              <a:ext uri="{FF2B5EF4-FFF2-40B4-BE49-F238E27FC236}">
                <a16:creationId xmlns:a16="http://schemas.microsoft.com/office/drawing/2014/main" id="{EA248766-41E8-8E8E-CADB-A3DA6E04A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761" y="5248378"/>
            <a:ext cx="2151933" cy="149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B014DD7-596E-B202-A396-04BBEBDED1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476"/>
          <a:stretch/>
        </p:blipFill>
        <p:spPr>
          <a:xfrm>
            <a:off x="7229759" y="46322"/>
            <a:ext cx="4858353" cy="3382678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5B05CF-501E-F607-2933-64FAE226B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D98A90-16CE-B4FE-FE0A-874A8DF91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24" y="308905"/>
            <a:ext cx="4696480" cy="149563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FEC76F9-283A-F8B4-486A-DE188D2C3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898" y="2079565"/>
            <a:ext cx="2028240" cy="1909081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6D7E389-8D18-5169-8CB6-EF230B48C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98" y="4208676"/>
            <a:ext cx="2400257" cy="491153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B7A2C78-3658-4726-BF49-D82811B1C2C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192" b="4564"/>
          <a:stretch/>
        </p:blipFill>
        <p:spPr>
          <a:xfrm>
            <a:off x="5670385" y="2847894"/>
            <a:ext cx="3118747" cy="201730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73653A7-BC40-C711-0623-E9E457B14D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3540" y="1833175"/>
            <a:ext cx="3712786" cy="384690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2F1E2A-9819-E166-A140-6F4BB6A6BE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6441" y="4741316"/>
            <a:ext cx="4555661" cy="198287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988A48F-1115-3D7E-564F-88171B28EE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8584" y="2847894"/>
            <a:ext cx="2479920" cy="21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00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487F868E-D5D2-69C0-2ECB-1853457F7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" y="48899"/>
            <a:ext cx="12191985" cy="4480552"/>
          </a:xfrm>
          <a:prstGeom prst="rect">
            <a:avLst/>
          </a:prstGeo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F12D61C4-E4D7-A268-34F4-83CF04A7F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7FFB899-467D-59BE-A537-0437B28C1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AutoShape 2" descr="Organigramma sezione Puglia – ADI Associazione Italiana di dietetica e ...">
            <a:extLst>
              <a:ext uri="{FF2B5EF4-FFF2-40B4-BE49-F238E27FC236}">
                <a16:creationId xmlns:a16="http://schemas.microsoft.com/office/drawing/2014/main" id="{1DBD16CA-A02F-81D9-F991-B5E39AF578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05D00C4-0290-9B3D-7D65-7F93B060A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434" y="4685681"/>
            <a:ext cx="2058638" cy="205863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8DDC3EB-58F8-4369-ED9E-1C8D4200C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281" y="4750464"/>
            <a:ext cx="2058637" cy="2058637"/>
          </a:xfrm>
          <a:prstGeom prst="rect">
            <a:avLst/>
          </a:prstGeom>
        </p:spPr>
      </p:pic>
      <p:pic>
        <p:nvPicPr>
          <p:cNvPr id="5124" name="Picture 4" descr="Farnaz Rahimi - Medico chirurgo / nutrition - AZIENDA OSPEDALIERA ...">
            <a:extLst>
              <a:ext uri="{FF2B5EF4-FFF2-40B4-BE49-F238E27FC236}">
                <a16:creationId xmlns:a16="http://schemas.microsoft.com/office/drawing/2014/main" id="{3F105F69-FDDE-0B8A-F235-EE6AB012B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127" y="4685681"/>
            <a:ext cx="2123485" cy="212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727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OME PREVENIRE L'OSTEOPOROSI?">
            <a:extLst>
              <a:ext uri="{FF2B5EF4-FFF2-40B4-BE49-F238E27FC236}">
                <a16:creationId xmlns:a16="http://schemas.microsoft.com/office/drawing/2014/main" id="{8EFB0339-E8BF-AAE9-D3F0-621E3A988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97" y="2527793"/>
            <a:ext cx="2100146" cy="15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7D5609F-8E15-58F1-9BCE-D0560C221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0" y="286603"/>
            <a:ext cx="4782217" cy="19719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AB6F940-AD56-5C35-F113-812959019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45" y="4679940"/>
            <a:ext cx="3676992" cy="210164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3529323-A3CE-290D-B6EC-8A378C7B8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85" y="2486722"/>
            <a:ext cx="2567816" cy="256478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2203970-E72D-CBEF-BD38-C71674BB1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0320" y="3037528"/>
            <a:ext cx="2213040" cy="146316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B863A53-71CC-51E0-58B7-F4525B4F3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9997" y="4744307"/>
            <a:ext cx="4675160" cy="1972907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9E97054-44FC-A9CA-E2A8-54C16AF2A2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5490"/>
          <a:stretch/>
        </p:blipFill>
        <p:spPr>
          <a:xfrm>
            <a:off x="5670761" y="1840259"/>
            <a:ext cx="4606496" cy="1829184"/>
          </a:xfrm>
          <a:prstGeom prst="rect">
            <a:avLst/>
          </a:prstGeom>
        </p:spPr>
      </p:pic>
      <p:pic>
        <p:nvPicPr>
          <p:cNvPr id="6146" name="Picture 2" descr="¿Qué riesgos tiene la obesidad en la adolescencia?">
            <a:extLst>
              <a:ext uri="{FF2B5EF4-FFF2-40B4-BE49-F238E27FC236}">
                <a16:creationId xmlns:a16="http://schemas.microsoft.com/office/drawing/2014/main" id="{5D6A3AC4-19C7-B2BA-741C-9344E37E0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157" y="274762"/>
            <a:ext cx="2921970" cy="1643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lustração de menopausa de design plano desenhado à mão | Vetor Grátis">
            <a:extLst>
              <a:ext uri="{FF2B5EF4-FFF2-40B4-BE49-F238E27FC236}">
                <a16:creationId xmlns:a16="http://schemas.microsoft.com/office/drawing/2014/main" id="{1C8BFEB5-7468-37A1-4EBC-4063F799F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137" y="3997728"/>
            <a:ext cx="2585510" cy="2585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9445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Carattere, Pagina Web&#10;&#10;Il contenuto generato dall'IA potrebbe non essere corretto.">
            <a:extLst>
              <a:ext uri="{FF2B5EF4-FFF2-40B4-BE49-F238E27FC236}">
                <a16:creationId xmlns:a16="http://schemas.microsoft.com/office/drawing/2014/main" id="{0E464ADE-3C78-EF5E-8BDD-D6A9C5A4D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4" y="0"/>
            <a:ext cx="11969546" cy="4578350"/>
          </a:xfrm>
          <a:prstGeom prst="rect">
            <a:avLst/>
          </a:prstGeo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64F98C5B-DF45-4384-9415-B0373E8D4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75BFF71-520E-B520-9B72-3DC2226CB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3D0CE89-D644-6A0C-3D54-EA38C865A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886" y="4735108"/>
            <a:ext cx="1497118" cy="195978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3003985-55D8-0DCB-3374-4215E3347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836" y="4678990"/>
            <a:ext cx="2072020" cy="20720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62503D0-B17F-6A52-5A58-17D774704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3936" y="4862286"/>
            <a:ext cx="1497118" cy="183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793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EACCC503-D452-FBC3-1428-C2F5DA375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48" y="279146"/>
            <a:ext cx="4572638" cy="18290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A6F3824-21E4-5F72-C4B4-6F1D832EF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7511" y="855093"/>
            <a:ext cx="3143244" cy="294321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3B69062-30B5-3AD0-4497-550DC81CF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685" y="3167746"/>
            <a:ext cx="6270767" cy="341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990B504-9A09-F912-1C62-4F3474064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56" y="2108201"/>
            <a:ext cx="4412028" cy="3969214"/>
          </a:xfrm>
          <a:prstGeom prst="rect">
            <a:avLst/>
          </a:prstGeom>
        </p:spPr>
      </p:pic>
      <p:pic>
        <p:nvPicPr>
          <p:cNvPr id="5122" name="Picture 2" descr="Is it normal to have liquid left in my Mounjaro pen?">
            <a:extLst>
              <a:ext uri="{FF2B5EF4-FFF2-40B4-BE49-F238E27FC236}">
                <a16:creationId xmlns:a16="http://schemas.microsoft.com/office/drawing/2014/main" id="{9176B366-0713-D8A3-DF55-5043344A4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5" t="37853" b="40307"/>
          <a:stretch/>
        </p:blipFill>
        <p:spPr bwMode="auto">
          <a:xfrm>
            <a:off x="8375063" y="350166"/>
            <a:ext cx="3525488" cy="50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248BF3CD-B722-D89B-D8ED-3A908DC9FD5B}"/>
              </a:ext>
            </a:extLst>
          </p:cNvPr>
          <p:cNvSpPr/>
          <p:nvPr/>
        </p:nvSpPr>
        <p:spPr>
          <a:xfrm>
            <a:off x="10270273" y="468352"/>
            <a:ext cx="705179" cy="245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24" name="Picture 4" descr="Endoscopie Digestiva Superioara (Stomac)| DigestMed">
            <a:extLst>
              <a:ext uri="{FF2B5EF4-FFF2-40B4-BE49-F238E27FC236}">
                <a16:creationId xmlns:a16="http://schemas.microsoft.com/office/drawing/2014/main" id="{31FB5F86-756F-31D2-4BA5-E3485E05DD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15" y="1193673"/>
            <a:ext cx="2782272" cy="19188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426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1DE7597-A934-F168-E0A4-E4FEBF85DB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910"/>
          <a:stretch/>
        </p:blipFill>
        <p:spPr>
          <a:xfrm>
            <a:off x="5302577" y="187036"/>
            <a:ext cx="6531164" cy="548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Immagine che contiene dito, Linguaggio dei segni, mano&#10;&#10;Il contenuto generato dall'IA potrebbe non essere corretto.">
            <a:extLst>
              <a:ext uri="{FF2B5EF4-FFF2-40B4-BE49-F238E27FC236}">
                <a16:creationId xmlns:a16="http://schemas.microsoft.com/office/drawing/2014/main" id="{14B2AA64-7CD9-A219-FC34-B7FE65C315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876" y="4792003"/>
            <a:ext cx="1762865" cy="176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3EE3BAED-5373-0D36-D783-E32C621CA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FF321907-4DF8-4E26-5414-6FFCAD8A68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681" y="222132"/>
            <a:ext cx="6281092" cy="315963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66DE3E9-48D7-D133-4E25-E58EF3721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0293"/>
            <a:ext cx="5500034" cy="2023328"/>
          </a:xfrm>
          <a:prstGeom prst="rect">
            <a:avLst/>
          </a:prstGeom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5C4AA7F7-859D-6F8A-4E2E-EC58E6498E9A}"/>
              </a:ext>
            </a:extLst>
          </p:cNvPr>
          <p:cNvGrpSpPr/>
          <p:nvPr/>
        </p:nvGrpSpPr>
        <p:grpSpPr>
          <a:xfrm>
            <a:off x="5463101" y="860197"/>
            <a:ext cx="6500890" cy="4360880"/>
            <a:chOff x="6096000" y="377375"/>
            <a:chExt cx="5870508" cy="3920137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2FF5F8DC-05C9-F658-414D-B3BE31C15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377375"/>
              <a:ext cx="5870508" cy="3920137"/>
            </a:xfrm>
            <a:prstGeom prst="rect">
              <a:avLst/>
            </a:prstGeom>
          </p:spPr>
        </p:pic>
        <p:pic>
          <p:nvPicPr>
            <p:cNvPr id="5" name="Immagine 4" descr="Immagine che contiene persona, interno, muro, Viso umano&#10;&#10;Il contenuto generato dall'IA potrebbe non essere corretto.">
              <a:extLst>
                <a:ext uri="{FF2B5EF4-FFF2-40B4-BE49-F238E27FC236}">
                  <a16:creationId xmlns:a16="http://schemas.microsoft.com/office/drawing/2014/main" id="{6198B214-57CF-13BD-CE05-F8E3520F7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74" t="6383" r="35520" b="31913"/>
            <a:stretch>
              <a:fillRect/>
            </a:stretch>
          </p:blipFill>
          <p:spPr>
            <a:xfrm>
              <a:off x="7082239" y="1194955"/>
              <a:ext cx="1176267" cy="15483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Immagine 7" descr="Immagine che contiene Viso umano, persona, sorriso, vestiti&#10;&#10;Il contenuto generato dall'IA potrebbe non essere corretto.">
              <a:extLst>
                <a:ext uri="{FF2B5EF4-FFF2-40B4-BE49-F238E27FC236}">
                  <a16:creationId xmlns:a16="http://schemas.microsoft.com/office/drawing/2014/main" id="{88F16839-9D03-AAA8-9A85-B2A43C33B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444" t="7252" r="4124" b="38190"/>
            <a:stretch>
              <a:fillRect/>
            </a:stretch>
          </p:blipFill>
          <p:spPr>
            <a:xfrm>
              <a:off x="8269718" y="1737360"/>
              <a:ext cx="963880" cy="13176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1" name="Immagine 10" descr="Immagine che contiene Viso umano, persona, sorriso, Fronte&#10;&#10;Il contenuto generato dall'IA potrebbe non essere corretto.">
              <a:extLst>
                <a:ext uri="{FF2B5EF4-FFF2-40B4-BE49-F238E27FC236}">
                  <a16:creationId xmlns:a16="http://schemas.microsoft.com/office/drawing/2014/main" id="{17E9AF5B-5FA9-546D-369D-90BBEE3FE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93" r="22889" b="29773"/>
            <a:stretch>
              <a:fillRect/>
            </a:stretch>
          </p:blipFill>
          <p:spPr>
            <a:xfrm>
              <a:off x="9244744" y="2506819"/>
              <a:ext cx="977550" cy="12779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C02CB57B-6994-1A15-A98D-5A265C0F6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90" t="8100" r="14225" b="23581"/>
            <a:stretch>
              <a:fillRect/>
            </a:stretch>
          </p:blipFill>
          <p:spPr>
            <a:xfrm>
              <a:off x="10540876" y="2290718"/>
              <a:ext cx="1229608" cy="171017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D8AA8C4C-31F9-C335-A9C5-A856EDA209A6}"/>
              </a:ext>
            </a:extLst>
          </p:cNvPr>
          <p:cNvSpPr/>
          <p:nvPr/>
        </p:nvSpPr>
        <p:spPr>
          <a:xfrm>
            <a:off x="1496291" y="5330603"/>
            <a:ext cx="103829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i="1" cap="none" spc="0" dirty="0">
                <a:ln w="12700">
                  <a:solidFill>
                    <a:srgbClr val="E79130"/>
                  </a:solidFill>
                  <a:prstDash val="solid"/>
                </a:ln>
                <a:solidFill>
                  <a:srgbClr val="BE551A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adley Hand ITC" panose="03070402050302030203" pitchFamily="66" charset="0"/>
              </a:rPr>
              <a:t>…Grazie a tutti i ‘miei Presidenti’</a:t>
            </a:r>
          </a:p>
        </p:txBody>
      </p:sp>
    </p:spTree>
    <p:extLst>
      <p:ext uri="{BB962C8B-B14F-4D97-AF65-F5344CB8AC3E}">
        <p14:creationId xmlns:p14="http://schemas.microsoft.com/office/powerpoint/2010/main" val="2300252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FA98DBB4-E783-4DFA-8F24-0012007B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Raccomandazioni nutrizionali in chirurgia bariatrica – maggio 2025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17511E6-63E1-B907-1A84-421FDE655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9364" y="2120899"/>
            <a:ext cx="6265718" cy="4342245"/>
          </a:xfrm>
        </p:spPr>
        <p:txBody>
          <a:bodyPr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4A66AC"/>
              </a:buClr>
              <a:buSzPct val="100000"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ACCBF9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nuove raccomandazioni nutrizionali SICOB-ADI-SIO rappresentano un aggiornamento scientifico e al contempo didattico della precedente versione del 2015. </a:t>
            </a:r>
          </a:p>
          <a:p>
            <a:pPr marL="0" indent="0" algn="ctr">
              <a:buNone/>
            </a:pPr>
            <a:endParaRPr lang="it-IT" i="1" dirty="0"/>
          </a:p>
          <a:p>
            <a:pPr marL="0" indent="0" algn="ctr">
              <a:buNone/>
            </a:pPr>
            <a:r>
              <a:rPr lang="it-IT" i="1" dirty="0"/>
              <a:t>E’ stato creato a partire dall’ottobre 2023 un tavolo nazionale di ‘addetti ai lavori’ scegliendo più di cinquanta professionisti di elevata esperienza in ambito nutrizionale bariatrico, rappresentati in modo omogeneo per regioni e per qualifica (medici, dietisti e biologi), con l’ausilio di Revisori scelti fra i massimi esponenti societari.</a:t>
            </a:r>
          </a:p>
          <a:p>
            <a:pPr marL="0" indent="0" algn="ctr">
              <a:buNone/>
            </a:pPr>
            <a:r>
              <a:rPr lang="it-IT" i="1" dirty="0"/>
              <a:t> </a:t>
            </a:r>
          </a:p>
          <a:p>
            <a:pPr marL="0" indent="0" algn="ctr">
              <a:buNone/>
            </a:pPr>
            <a:r>
              <a:rPr lang="it-IT" b="1" i="1" dirty="0"/>
              <a:t>Il lavoro è stato intenso ed estremamente partecipato , basandosi sull’analisi delle più recenti linee guida in ambito nutrizionale e sull’esperienza dei professionisti e dei Centri Multidisciplinari di afferenza. </a:t>
            </a:r>
          </a:p>
        </p:txBody>
      </p:sp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81A7DC22-BAB3-0302-9725-6367A99E5A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4D27028-6D2B-2D61-2506-4EAFA0FAD8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9" r="14261"/>
          <a:stretch/>
        </p:blipFill>
        <p:spPr>
          <a:xfrm>
            <a:off x="1036318" y="1737360"/>
            <a:ext cx="3961709" cy="499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9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2844C8-6309-D5AB-85C1-098F76D72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3AD0704-4E35-F03C-0765-38C389707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491" y="0"/>
            <a:ext cx="11099033" cy="4578350"/>
          </a:xfrm>
          <a:prstGeom prst="rect">
            <a:avLst/>
          </a:prstGeom>
          <a:noFill/>
        </p:spPr>
      </p:pic>
      <p:sp>
        <p:nvSpPr>
          <p:cNvPr id="17" name="Title 2">
            <a:extLst>
              <a:ext uri="{FF2B5EF4-FFF2-40B4-BE49-F238E27FC236}">
                <a16:creationId xmlns:a16="http://schemas.microsoft.com/office/drawing/2014/main" id="{6DAE3A95-F6FF-0F1D-11E3-F832648A0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0CC71A5-6F72-119D-8762-411B4B55E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AutoShape 2" descr=" Maria Grazia Carbonelli">
            <a:extLst>
              <a:ext uri="{FF2B5EF4-FFF2-40B4-BE49-F238E27FC236}">
                <a16:creationId xmlns:a16="http://schemas.microsoft.com/office/drawing/2014/main" id="{443F1929-DD9A-6E90-BF7C-74D3DE2C77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010DE86-7228-4189-612D-9BEF63B3D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18" y="4874202"/>
            <a:ext cx="1901404" cy="1983798"/>
          </a:xfrm>
          <a:prstGeom prst="rect">
            <a:avLst/>
          </a:prstGeom>
        </p:spPr>
      </p:pic>
      <p:pic>
        <p:nvPicPr>
          <p:cNvPr id="1028" name="Picture 4" descr="Francesca Anzolin - Dirigente Medico presso Ausl Bologna | LinkedIn">
            <a:extLst>
              <a:ext uri="{FF2B5EF4-FFF2-40B4-BE49-F238E27FC236}">
                <a16:creationId xmlns:a16="http://schemas.microsoft.com/office/drawing/2014/main" id="{232D53F4-B469-B52C-200D-CB102E475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991" y="487420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rriculum Vitae">
            <a:extLst>
              <a:ext uri="{FF2B5EF4-FFF2-40B4-BE49-F238E27FC236}">
                <a16:creationId xmlns:a16="http://schemas.microsoft.com/office/drawing/2014/main" id="{CDB236D6-5AE2-B0CE-5FE9-7CF568104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60" y="4863811"/>
            <a:ext cx="1894609" cy="189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ita Schiano di Cola">
            <a:extLst>
              <a:ext uri="{FF2B5EF4-FFF2-40B4-BE49-F238E27FC236}">
                <a16:creationId xmlns:a16="http://schemas.microsoft.com/office/drawing/2014/main" id="{928E48CC-BE34-AE82-3D82-8EE8F6E16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147" y="4863811"/>
            <a:ext cx="1922751" cy="192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rancesca Finelli - TecnoMedicina">
            <a:extLst>
              <a:ext uri="{FF2B5EF4-FFF2-40B4-BE49-F238E27FC236}">
                <a16:creationId xmlns:a16="http://schemas.microsoft.com/office/drawing/2014/main" id="{8405E980-F16C-ACF2-76B1-877318095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516" y="4863811"/>
            <a:ext cx="1445624" cy="192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492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egnaposto contenuto 13">
            <a:extLst>
              <a:ext uri="{FF2B5EF4-FFF2-40B4-BE49-F238E27FC236}">
                <a16:creationId xmlns:a16="http://schemas.microsoft.com/office/drawing/2014/main" id="{9A940461-5C38-9F64-AC0D-30418F9E3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96262" y="2861943"/>
            <a:ext cx="3833392" cy="231670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CDF28CF-C950-3BDE-4055-A951582D0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671" y="462075"/>
            <a:ext cx="4324954" cy="146705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38F950E-08A6-D448-844B-E03CA9AB6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89325"/>
            <a:ext cx="5334559" cy="336787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D1DF38E-A4B8-D001-D890-0B95A005AC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54" y="5623980"/>
            <a:ext cx="8453295" cy="98883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77A8F074-479D-7883-C5E9-2B657E369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081" y="2086963"/>
            <a:ext cx="5458120" cy="305221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6770475-CD18-ABFB-16F2-BC8A83E48F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1201" y="3418701"/>
            <a:ext cx="2307030" cy="239964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7DFFBC0-4827-281F-84F3-AF3CCAFAA2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33097" y="5139174"/>
            <a:ext cx="3702627" cy="1641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17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26D6D5B-8C77-BE52-C121-8F344BAA5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" y="94619"/>
            <a:ext cx="12191985" cy="4389112"/>
          </a:xfrm>
          <a:prstGeom prst="rect">
            <a:avLst/>
          </a:prstGeom>
          <a:noFill/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5757ABEE-323B-2C94-88AA-107225194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23B4972-0750-52D2-2114-92A4DA0CF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Ugo Bardi - Direttore raggruppamento di Chirurgia at CASA DI CURA PRIVATA  SALUS S.P.A. | LinkedIn">
            <a:extLst>
              <a:ext uri="{FF2B5EF4-FFF2-40B4-BE49-F238E27FC236}">
                <a16:creationId xmlns:a16="http://schemas.microsoft.com/office/drawing/2014/main" id="{21B075AB-D275-F0D5-FE16-5ED1BE168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535" y="479936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uigi SCHIAVO | Nutritionist and Researcher | PhD, Nutritionist and  Reseracher | Research profile">
            <a:extLst>
              <a:ext uri="{FF2B5EF4-FFF2-40B4-BE49-F238E27FC236}">
                <a16:creationId xmlns:a16="http://schemas.microsoft.com/office/drawing/2014/main" id="{E346C1DD-2CC2-91CD-FB63-9A57BD783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028" y="479936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ICOB - Società Italiana di Chirurgia dell'OBesità e delle malattie  metaboliche">
            <a:extLst>
              <a:ext uri="{FF2B5EF4-FFF2-40B4-BE49-F238E27FC236}">
                <a16:creationId xmlns:a16="http://schemas.microsoft.com/office/drawing/2014/main" id="{A478D1B9-6C64-D49D-5F05-B1B3B375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743" y="4797124"/>
            <a:ext cx="1567919" cy="197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01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799FCC-599E-19F9-9D1E-86D259BE3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AACD5C3-FEC1-FC7A-C997-8560AACB8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583" y="423938"/>
            <a:ext cx="4429743" cy="12860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393DFC8-200A-79BA-2C81-56FDAD3A6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26" y="1776100"/>
            <a:ext cx="5897274" cy="243982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9AEF3D4-CC0E-C0D4-5F4B-4E9431877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593" y="307836"/>
            <a:ext cx="5274590" cy="400695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EB1A4B4-54D3-BAA2-0951-E0CB66554AB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2005" y="4850988"/>
            <a:ext cx="8422510" cy="1251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ERAS POIS">
            <a:extLst>
              <a:ext uri="{FF2B5EF4-FFF2-40B4-BE49-F238E27FC236}">
                <a16:creationId xmlns:a16="http://schemas.microsoft.com/office/drawing/2014/main" id="{629A66F7-6EBE-F25F-CFA2-A985183A3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167" y="4629053"/>
            <a:ext cx="3202828" cy="121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696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30BC0B6-4B68-3F69-8596-8799D0B9F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59" y="0"/>
            <a:ext cx="11815097" cy="4578350"/>
          </a:xfrm>
          <a:prstGeom prst="rect">
            <a:avLst/>
          </a:prstGeo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498A1563-8331-F8D0-5CC9-1DC102FA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92FDA73-57CD-0D45-7AE1-9B1A63870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/>
          <a:lstStyle/>
          <a:p>
            <a:endParaRPr lang="en-US"/>
          </a:p>
        </p:txBody>
      </p:sp>
      <p:pic>
        <p:nvPicPr>
          <p:cNvPr id="3074" name="Picture 2" descr="Oggi presentiamo un'altra collaborazione di cui andiamo fieri il Dott MARCO  CHIANELLI Specializzato in ENDOCRINOLOGIA, DIABETOLOGIA e MEDICINA NUCLEARE  &quot;Prendersi cura, condividere il problema. Considerare il paziente non un  malato, non una">
            <a:extLst>
              <a:ext uri="{FF2B5EF4-FFF2-40B4-BE49-F238E27FC236}">
                <a16:creationId xmlns:a16="http://schemas.microsoft.com/office/drawing/2014/main" id="{EF44584F-141C-DBD2-20EB-B11F69555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597" y="4647834"/>
            <a:ext cx="1264519" cy="213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ulia Maria Pontesilli - Dirigente medico di primo livello - Medicina  Interna | LinkedIn">
            <a:extLst>
              <a:ext uri="{FF2B5EF4-FFF2-40B4-BE49-F238E27FC236}">
                <a16:creationId xmlns:a16="http://schemas.microsoft.com/office/drawing/2014/main" id="{A50FE479-8AEF-95FD-9F10-AB096FC0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547" y="4799362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tudi sul paziente obeso diabetico, Aoup ruolo di primo piano - gonews.it">
            <a:extLst>
              <a:ext uri="{FF2B5EF4-FFF2-40B4-BE49-F238E27FC236}">
                <a16:creationId xmlns:a16="http://schemas.microsoft.com/office/drawing/2014/main" id="{C89692C3-5C27-1502-05E4-41B6A04AB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8" r="10408" b="47455"/>
          <a:stretch>
            <a:fillRect/>
          </a:stretch>
        </p:blipFill>
        <p:spPr bwMode="auto">
          <a:xfrm>
            <a:off x="7940236" y="4647834"/>
            <a:ext cx="2522776" cy="207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491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64B15920-AC23-2769-B78C-86C55FA184EC}"/>
              </a:ext>
            </a:extLst>
          </p:cNvPr>
          <p:cNvGrpSpPr/>
          <p:nvPr/>
        </p:nvGrpSpPr>
        <p:grpSpPr>
          <a:xfrm>
            <a:off x="6597324" y="52618"/>
            <a:ext cx="2012771" cy="1887044"/>
            <a:chOff x="4125021" y="734331"/>
            <a:chExt cx="3206882" cy="2386989"/>
          </a:xfrm>
        </p:grpSpPr>
        <p:pic>
          <p:nvPicPr>
            <p:cNvPr id="4098" name="Picture 2" descr="Buy Wegovy: The Appetite Suppressant for Weight Loss">
              <a:extLst>
                <a:ext uri="{FF2B5EF4-FFF2-40B4-BE49-F238E27FC236}">
                  <a16:creationId xmlns:a16="http://schemas.microsoft.com/office/drawing/2014/main" id="{B3B44B19-7936-B4F0-61EF-82500085DB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90" b="5676"/>
            <a:stretch/>
          </p:blipFill>
          <p:spPr bwMode="auto">
            <a:xfrm>
              <a:off x="4125021" y="734331"/>
              <a:ext cx="3206882" cy="2386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454778DA-8F3E-42D8-4A93-3D2897455789}"/>
                </a:ext>
              </a:extLst>
            </p:cNvPr>
            <p:cNvSpPr/>
            <p:nvPr/>
          </p:nvSpPr>
          <p:spPr>
            <a:xfrm rot="1349618">
              <a:off x="5367359" y="1436546"/>
              <a:ext cx="814095" cy="43623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1EAF3287-5360-5FD3-00FF-20C2F6B69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548" y="369989"/>
            <a:ext cx="4324954" cy="155279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6D50D8E-8502-4857-4410-7ACC6688451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1" r="1610" b="5554"/>
          <a:stretch/>
        </p:blipFill>
        <p:spPr>
          <a:xfrm>
            <a:off x="399670" y="2221532"/>
            <a:ext cx="7605132" cy="164718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C7C1AD9-E4B7-A6D8-5B8C-D78DBC433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838" y="602166"/>
            <a:ext cx="3479948" cy="439358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9E278AB-F84B-2A95-19DD-F85B68A064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239" y="3964999"/>
            <a:ext cx="2547953" cy="286586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2BED184-A987-7F7F-BB99-AFF31BFAD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89854" y="4265126"/>
            <a:ext cx="5153744" cy="2324424"/>
          </a:xfrm>
          <a:prstGeom prst="rect">
            <a:avLst/>
          </a:prstGeom>
        </p:spPr>
      </p:pic>
      <p:sp>
        <p:nvSpPr>
          <p:cNvPr id="16" name="Segnaposto contenuto 15">
            <a:extLst>
              <a:ext uri="{FF2B5EF4-FFF2-40B4-BE49-F238E27FC236}">
                <a16:creationId xmlns:a16="http://schemas.microsoft.com/office/drawing/2014/main" id="{F4D0A3EF-CDA5-5FCB-A9F6-5E5AF8695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57887CE-FE26-9B1D-1153-C5C9381DD7D1}"/>
              </a:ext>
            </a:extLst>
          </p:cNvPr>
          <p:cNvSpPr txBox="1"/>
          <p:nvPr/>
        </p:nvSpPr>
        <p:spPr>
          <a:xfrm>
            <a:off x="8787160" y="5268927"/>
            <a:ext cx="3235626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Terapia antibiotica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Terapia antitrombotica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PPI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Profilassi calcolosi colecistica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4FC02FE-4A44-CE49-F31E-B38EEA6C36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3252" y="739302"/>
            <a:ext cx="1777280" cy="155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0567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124</TotalTime>
  <Words>153</Words>
  <Application>Microsoft Office PowerPoint</Application>
  <PresentationFormat>Widescreen</PresentationFormat>
  <Paragraphs>19</Paragraphs>
  <Slides>16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1" baseType="lpstr">
      <vt:lpstr>Arial</vt:lpstr>
      <vt:lpstr>Bradley Hand ITC</vt:lpstr>
      <vt:lpstr>Calibri</vt:lpstr>
      <vt:lpstr>Wingdings</vt:lpstr>
      <vt:lpstr>RetrospectVTI</vt:lpstr>
      <vt:lpstr>TITOLO DELLA RELAZIONE</vt:lpstr>
      <vt:lpstr>Presentazione standard di PowerPoint</vt:lpstr>
      <vt:lpstr>Raccomandazioni nutrizionali in chirurgia bariatrica – maggio 2025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Ilenia Grandone</cp:lastModifiedBy>
  <cp:revision>16</cp:revision>
  <dcterms:created xsi:type="dcterms:W3CDTF">2022-02-27T17:36:31Z</dcterms:created>
  <dcterms:modified xsi:type="dcterms:W3CDTF">2025-10-19T10:38:07Z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